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65c44506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b65c44506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65c44506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b65c44506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d615759f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d615759f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d615759f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dd615759f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d615759f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d615759f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65c44506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b65c44506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65c44506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b65c44506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65c44506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b65c44506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dd615759f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dd615759f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65c44506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b65c44506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b65c44506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b65c44506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dd615759f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dd615759f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d615759f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dd615759f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dd615759f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dd615759f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d615759f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d615759f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dd615759f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dd615759f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dd615759f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dd615759f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d615759f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d615759f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d615759f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d615759f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d615759f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dd615759f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dd615759f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dd615759f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dd615759f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dd615759f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dd615759f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dd615759f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d615759f1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dd615759f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dd615759f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dd615759f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d615759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d615759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d615759f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d615759f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d615759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d615759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d615759f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d615759f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image" Target="../media/image32.png"/><Relationship Id="rId5" Type="http://schemas.openxmlformats.org/officeDocument/2006/relationships/slide" Target="/ppt/slides/slide9.xml"/><Relationship Id="rId6" Type="http://schemas.openxmlformats.org/officeDocument/2006/relationships/slide" Target="/ppt/slides/slide10.xml"/><Relationship Id="rId7" Type="http://schemas.openxmlformats.org/officeDocument/2006/relationships/slide" Target="/ppt/slides/slide22.xml"/><Relationship Id="rId8" Type="http://schemas.openxmlformats.org/officeDocument/2006/relationships/slide" Target="/ppt/slides/slide3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15445" l="0" r="0" t="15445"/>
          <a:stretch/>
        </p:blipFill>
        <p:spPr>
          <a:xfrm>
            <a:off x="5181200" y="1645500"/>
            <a:ext cx="3471224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Ninjas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Ticketing System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Property Management 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37035" r="37035" t="0"/>
          <a:stretch/>
        </p:blipFill>
        <p:spPr>
          <a:xfrm>
            <a:off x="8271300" y="2337575"/>
            <a:ext cx="872701" cy="183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5179750" y="4742450"/>
            <a:ext cx="38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: Adiba, Neha and Manav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</a:t>
            </a:r>
            <a:endParaRPr sz="3000"/>
          </a:p>
        </p:txBody>
      </p:sp>
      <p:sp>
        <p:nvSpPr>
          <p:cNvPr id="219" name="Google Shape;219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Let us have a look at our all possible entities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With populated dummy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757" y="-8490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/>
          <p:nvPr/>
        </p:nvSpPr>
        <p:spPr>
          <a:xfrm>
            <a:off x="0" y="46975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7"/>
          <p:cNvSpPr txBox="1"/>
          <p:nvPr>
            <p:ph idx="4294967295" type="title"/>
          </p:nvPr>
        </p:nvSpPr>
        <p:spPr>
          <a:xfrm>
            <a:off x="335025" y="46986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Countries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200" y="1028129"/>
            <a:ext cx="3762050" cy="30872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7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229" name="Google Shape;229;p27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30" name="Google Shape;230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7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Countries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/>
          <p:nvPr/>
        </p:nvSpPr>
        <p:spPr>
          <a:xfrm>
            <a:off x="0" y="46975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8"/>
          <p:cNvSpPr txBox="1"/>
          <p:nvPr>
            <p:ph idx="4294967295" type="title"/>
          </p:nvPr>
        </p:nvSpPr>
        <p:spPr>
          <a:xfrm>
            <a:off x="335025" y="46986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Cities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200" y="1297175"/>
            <a:ext cx="3762050" cy="254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8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240" name="Google Shape;240;p28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41" name="Google Shape;24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8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Cities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/>
          <p:nvPr/>
        </p:nvSpPr>
        <p:spPr>
          <a:xfrm>
            <a:off x="0" y="46975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9"/>
          <p:cNvSpPr txBox="1"/>
          <p:nvPr>
            <p:ph idx="4294967295" type="title"/>
          </p:nvPr>
        </p:nvSpPr>
        <p:spPr>
          <a:xfrm>
            <a:off x="335025" y="46986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Areas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550" y="442205"/>
            <a:ext cx="4143175" cy="4052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9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251" name="Google Shape;251;p29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52" name="Google Shape;252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9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  FROM   Areas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Properties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00" y="1638139"/>
            <a:ext cx="6787926" cy="1035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30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262" name="Google Shape;262;p30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63" name="Google Shape;26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30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Properties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Users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362" y="1544362"/>
            <a:ext cx="6489276" cy="1487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1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273" name="Google Shape;273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74" name="Google Shape;274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31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Users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/>
          <p:nvPr/>
        </p:nvSpPr>
        <p:spPr>
          <a:xfrm>
            <a:off x="0" y="46975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2"/>
          <p:cNvSpPr txBox="1"/>
          <p:nvPr>
            <p:ph idx="4294967295" type="title"/>
          </p:nvPr>
        </p:nvSpPr>
        <p:spPr>
          <a:xfrm>
            <a:off x="335025" y="46986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Departments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825" y="990525"/>
            <a:ext cx="4388425" cy="217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2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284" name="Google Shape;284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85" name="Google Shape;28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2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Departments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>
            <a:off x="0" y="46975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3"/>
          <p:cNvSpPr txBox="1"/>
          <p:nvPr>
            <p:ph idx="4294967295" type="title"/>
          </p:nvPr>
        </p:nvSpPr>
        <p:spPr>
          <a:xfrm>
            <a:off x="335025" y="46986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Employees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300" y="483924"/>
            <a:ext cx="2390925" cy="381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3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295" name="Google Shape;295;p33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96" name="Google Shape;296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3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Employees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4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Status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875" y="920200"/>
            <a:ext cx="3706925" cy="263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4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306" name="Google Shape;306;p34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07" name="Google Shape;30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4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Status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5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Tickets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50" y="1272722"/>
            <a:ext cx="7823576" cy="1163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35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317" name="Google Shape;317;p35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18" name="Google Shape;318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35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Tickets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7" name="Google Shape;147;p18"/>
          <p:cNvSpPr txBox="1"/>
          <p:nvPr>
            <p:ph idx="4294967295" type="subTitle"/>
          </p:nvPr>
        </p:nvSpPr>
        <p:spPr>
          <a:xfrm>
            <a:off x="3589350" y="739500"/>
            <a:ext cx="4904700" cy="38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Types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DFD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ERD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Views/SP/UDF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Tools/Technologies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lt1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Future Enhancements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450" y="2169900"/>
            <a:ext cx="1993655" cy="1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>
            <a:off x="0" y="46975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6"/>
          <p:cNvSpPr txBox="1"/>
          <p:nvPr>
            <p:ph idx="4294967295" type="title"/>
          </p:nvPr>
        </p:nvSpPr>
        <p:spPr>
          <a:xfrm>
            <a:off x="335025" y="46986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Images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050" y="711405"/>
            <a:ext cx="4812000" cy="2691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36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328" name="Google Shape;328;p36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29" name="Google Shape;329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36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Images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/>
          <p:nvPr/>
        </p:nvSpPr>
        <p:spPr>
          <a:xfrm>
            <a:off x="0" y="46975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7"/>
          <p:cNvSpPr txBox="1"/>
          <p:nvPr>
            <p:ph idx="4294967295" type="title"/>
          </p:nvPr>
        </p:nvSpPr>
        <p:spPr>
          <a:xfrm>
            <a:off x="335025" y="46986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- Feedbacks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050" y="1613375"/>
            <a:ext cx="4812000" cy="88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37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339" name="Google Shape;339;p37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40" name="Google Shape;340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7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Feedbacks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777800" y="1352625"/>
            <a:ext cx="42732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Procedures/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Defined Functions</a:t>
            </a:r>
            <a:endParaRPr/>
          </a:p>
        </p:txBody>
      </p:sp>
      <p:sp>
        <p:nvSpPr>
          <p:cNvPr id="347" name="Google Shape;347;p3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Let us have a look at our all user defined entities and reports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With populated dummy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53" name="Google Shape;353;p39"/>
          <p:cNvSpPr txBox="1"/>
          <p:nvPr>
            <p:ph type="title"/>
          </p:nvPr>
        </p:nvSpPr>
        <p:spPr>
          <a:xfrm>
            <a:off x="730000" y="1318650"/>
            <a:ext cx="33009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354" name="Google Shape;354;p39"/>
          <p:cNvSpPr txBox="1"/>
          <p:nvPr>
            <p:ph idx="1" type="subTitle"/>
          </p:nvPr>
        </p:nvSpPr>
        <p:spPr>
          <a:xfrm>
            <a:off x="679325" y="2571750"/>
            <a:ext cx="3781800" cy="22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Report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all the tickets which are </a:t>
            </a:r>
            <a:r>
              <a:rPr lang="en" sz="1200">
                <a:solidFill>
                  <a:srgbClr val="6AA8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solved</a:t>
            </a:r>
            <a:endParaRPr sz="1200">
              <a:solidFill>
                <a:srgbClr val="6AA84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Joined 3 tables with Tickets Table  : 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Users and Properties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75" y="1638953"/>
            <a:ext cx="3781899" cy="240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40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View </a:t>
            </a:r>
            <a:r>
              <a:rPr lang="en" sz="1400">
                <a:solidFill>
                  <a:srgbClr val="FFFFFF"/>
                </a:solidFill>
              </a:rPr>
              <a:t>- V_SolvedTickets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50" y="381292"/>
            <a:ext cx="7823576" cy="20111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40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364" name="Google Shape;364;p40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65" name="Google Shape;365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40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V_SolvedTickets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67" name="Google Shape;36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875" y="3000207"/>
            <a:ext cx="77057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73" name="Google Shape;373;p41"/>
          <p:cNvSpPr txBox="1"/>
          <p:nvPr>
            <p:ph type="title"/>
          </p:nvPr>
        </p:nvSpPr>
        <p:spPr>
          <a:xfrm>
            <a:off x="730000" y="1318650"/>
            <a:ext cx="33009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2</a:t>
            </a:r>
            <a:endParaRPr b="0" sz="3000"/>
          </a:p>
        </p:txBody>
      </p:sp>
      <p:sp>
        <p:nvSpPr>
          <p:cNvPr id="374" name="Google Shape;374;p41"/>
          <p:cNvSpPr txBox="1"/>
          <p:nvPr>
            <p:ph idx="1" type="subTitle"/>
          </p:nvPr>
        </p:nvSpPr>
        <p:spPr>
          <a:xfrm>
            <a:off x="679325" y="2571750"/>
            <a:ext cx="3781800" cy="22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Report of all the tickets which are 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pending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Joined 3 tables with Tickets Table  : 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Users and Properties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75" name="Google Shape;3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75" y="1533090"/>
            <a:ext cx="3781900" cy="261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42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View - V_PendingTickets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50" y="420689"/>
            <a:ext cx="7823575" cy="1932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2"/>
          <p:cNvGrpSpPr/>
          <p:nvPr/>
        </p:nvGrpSpPr>
        <p:grpSpPr>
          <a:xfrm>
            <a:off x="5077236" y="4819350"/>
            <a:ext cx="4143163" cy="274500"/>
            <a:chOff x="3722577" y="4819350"/>
            <a:chExt cx="5103045" cy="274500"/>
          </a:xfrm>
        </p:grpSpPr>
        <p:sp>
          <p:nvSpPr>
            <p:cNvPr id="384" name="Google Shape;384;p4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385" name="Google Shape;385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42"/>
            <p:cNvSpPr txBox="1"/>
            <p:nvPr/>
          </p:nvSpPr>
          <p:spPr>
            <a:xfrm>
              <a:off x="3989622" y="4819350"/>
              <a:ext cx="48360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SELECT * FROM V_PendingTickets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87" name="Google Shape;38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875" y="3163144"/>
            <a:ext cx="7705725" cy="5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93" name="Google Shape;393;p43"/>
          <p:cNvSpPr txBox="1"/>
          <p:nvPr>
            <p:ph type="title"/>
          </p:nvPr>
        </p:nvSpPr>
        <p:spPr>
          <a:xfrm>
            <a:off x="730000" y="1318650"/>
            <a:ext cx="33009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Procedures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1</a:t>
            </a:r>
            <a:endParaRPr b="0" sz="3000"/>
          </a:p>
        </p:txBody>
      </p:sp>
      <p:sp>
        <p:nvSpPr>
          <p:cNvPr id="394" name="Google Shape;394;p4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P_RAISE_TICKET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 procedure to raise a ticket, providing essential attributes.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44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SP </a:t>
            </a:r>
            <a:r>
              <a:rPr lang="en" sz="1400">
                <a:solidFill>
                  <a:srgbClr val="FFFFFF"/>
                </a:solidFill>
              </a:rPr>
              <a:t>- </a:t>
            </a:r>
            <a:r>
              <a:rPr lang="en" sz="1400">
                <a:solidFill>
                  <a:srgbClr val="FFFFFF"/>
                </a:solidFill>
              </a:rPr>
              <a:t>P_RAISE_TICKET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02" name="Google Shape;4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25" y="1343498"/>
            <a:ext cx="7823575" cy="1067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44"/>
          <p:cNvGrpSpPr/>
          <p:nvPr/>
        </p:nvGrpSpPr>
        <p:grpSpPr>
          <a:xfrm>
            <a:off x="4689486" y="4806950"/>
            <a:ext cx="4454445" cy="274500"/>
            <a:chOff x="3722577" y="4819350"/>
            <a:chExt cx="5486446" cy="274500"/>
          </a:xfrm>
        </p:grpSpPr>
        <p:sp>
          <p:nvSpPr>
            <p:cNvPr id="404" name="Google Shape;404;p44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405" name="Google Shape;405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44"/>
            <p:cNvSpPr txBox="1"/>
            <p:nvPr/>
          </p:nvSpPr>
          <p:spPr>
            <a:xfrm>
              <a:off x="3989622" y="4819350"/>
              <a:ext cx="52194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b="1"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EXEC P_RAISE_TICKET   9,  'Wires ' , 'Copper wires were found on wall',  2,  7;</a:t>
              </a:r>
              <a:endParaRPr b="1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07" name="Google Shape;407;p44"/>
          <p:cNvSpPr txBox="1"/>
          <p:nvPr/>
        </p:nvSpPr>
        <p:spPr>
          <a:xfrm>
            <a:off x="983075" y="3097500"/>
            <a:ext cx="61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ticket will be created and a row will be inserted in Tickets table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413" name="Google Shape;413;p45"/>
          <p:cNvSpPr txBox="1"/>
          <p:nvPr>
            <p:ph type="title"/>
          </p:nvPr>
        </p:nvSpPr>
        <p:spPr>
          <a:xfrm>
            <a:off x="730000" y="1318650"/>
            <a:ext cx="33009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Procedures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2</a:t>
            </a:r>
            <a:endParaRPr b="0" sz="3000"/>
          </a:p>
        </p:txBody>
      </p:sp>
      <p:sp>
        <p:nvSpPr>
          <p:cNvPr id="414" name="Google Shape;414;p4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P_USERUPDATE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 procedure to update user’s various  details.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 sz="3000"/>
          </a:p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 flexible system to create, manage and report on queries and complaints for a Housing Estate.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Ninja technique to solve your problem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46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SP - </a:t>
            </a:r>
            <a:r>
              <a:rPr lang="en" sz="1400">
                <a:solidFill>
                  <a:srgbClr val="FFFFFF"/>
                </a:solidFill>
              </a:rPr>
              <a:t>P_USERUPDATE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25" y="1189656"/>
            <a:ext cx="7823575" cy="1375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46"/>
          <p:cNvGrpSpPr/>
          <p:nvPr/>
        </p:nvGrpSpPr>
        <p:grpSpPr>
          <a:xfrm>
            <a:off x="4689486" y="4806950"/>
            <a:ext cx="4454445" cy="274500"/>
            <a:chOff x="3722577" y="4819350"/>
            <a:chExt cx="5486446" cy="274500"/>
          </a:xfrm>
        </p:grpSpPr>
        <p:sp>
          <p:nvSpPr>
            <p:cNvPr id="424" name="Google Shape;424;p46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425" name="Google Shape;425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46"/>
            <p:cNvSpPr txBox="1"/>
            <p:nvPr/>
          </p:nvSpPr>
          <p:spPr>
            <a:xfrm>
              <a:off x="3989622" y="4819350"/>
              <a:ext cx="52194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b="1"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EXEC P_USERUPDATE   2,   'Kartoo',   'Verma',   'karverma@gmail.com';</a:t>
              </a:r>
              <a:endParaRPr b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7" name="Google Shape;427;p46"/>
          <p:cNvSpPr txBox="1"/>
          <p:nvPr/>
        </p:nvSpPr>
        <p:spPr>
          <a:xfrm>
            <a:off x="983075" y="3097500"/>
            <a:ext cx="61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row matching mentioned user_id will be affected in Users table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433" name="Google Shape;433;p47"/>
          <p:cNvSpPr txBox="1"/>
          <p:nvPr>
            <p:ph type="title"/>
          </p:nvPr>
        </p:nvSpPr>
        <p:spPr>
          <a:xfrm>
            <a:off x="730000" y="1318650"/>
            <a:ext cx="33009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Defined Functions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1</a:t>
            </a:r>
            <a:endParaRPr b="0" sz="3000"/>
          </a:p>
        </p:txBody>
      </p:sp>
      <p:sp>
        <p:nvSpPr>
          <p:cNvPr id="434" name="Google Shape;434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GetUnsolvedTicketsCount()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/>
              <a:t>This function will return the count of the tickets whose status is other than solved.</a:t>
            </a:r>
            <a:endParaRPr/>
          </a:p>
        </p:txBody>
      </p:sp>
      <p:pic>
        <p:nvPicPr>
          <p:cNvPr id="435" name="Google Shape;4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48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UDF </a:t>
            </a:r>
            <a:r>
              <a:rPr lang="en" sz="1400">
                <a:solidFill>
                  <a:srgbClr val="FFFFFF"/>
                </a:solidFill>
              </a:rPr>
              <a:t>- </a:t>
            </a:r>
            <a:r>
              <a:rPr lang="en" sz="1400">
                <a:solidFill>
                  <a:srgbClr val="FFFFFF"/>
                </a:solidFill>
              </a:rPr>
              <a:t>GetUnsolvedTicketsCount()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25" y="265415"/>
            <a:ext cx="4653050" cy="3097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8"/>
          <p:cNvGrpSpPr/>
          <p:nvPr/>
        </p:nvGrpSpPr>
        <p:grpSpPr>
          <a:xfrm>
            <a:off x="4689486" y="4806950"/>
            <a:ext cx="4454445" cy="274500"/>
            <a:chOff x="3722577" y="4819350"/>
            <a:chExt cx="5486446" cy="274500"/>
          </a:xfrm>
        </p:grpSpPr>
        <p:sp>
          <p:nvSpPr>
            <p:cNvPr id="444" name="Google Shape;444;p48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445" name="Google Shape;445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8"/>
            <p:cNvSpPr txBox="1"/>
            <p:nvPr/>
          </p:nvSpPr>
          <p:spPr>
            <a:xfrm>
              <a:off x="3989622" y="4819350"/>
              <a:ext cx="52194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b="1"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SELECT  dbo.GetUnsolvedTicketsCount() AS 'Unsolved Count';</a:t>
              </a:r>
              <a:endParaRPr b="1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47" name="Google Shape;4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750" y="1294963"/>
            <a:ext cx="98107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453" name="Google Shape;453;p49"/>
          <p:cNvSpPr txBox="1"/>
          <p:nvPr>
            <p:ph type="title"/>
          </p:nvPr>
        </p:nvSpPr>
        <p:spPr>
          <a:xfrm>
            <a:off x="730000" y="1318650"/>
            <a:ext cx="33009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Defined Functions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2</a:t>
            </a:r>
            <a:endParaRPr b="0" sz="3000"/>
          </a:p>
        </p:txBody>
      </p:sp>
      <p:sp>
        <p:nvSpPr>
          <p:cNvPr id="454" name="Google Shape;454;p4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GetManagers()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/>
              <a:t>This function will display </a:t>
            </a:r>
            <a:r>
              <a:rPr lang="en"/>
              <a:t>details</a:t>
            </a:r>
            <a:r>
              <a:rPr lang="en"/>
              <a:t> of all the users who are managers.</a:t>
            </a:r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/>
          <p:nvPr/>
        </p:nvSpPr>
        <p:spPr>
          <a:xfrm>
            <a:off x="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50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UDF - </a:t>
            </a:r>
            <a:r>
              <a:rPr lang="en" sz="1400">
                <a:solidFill>
                  <a:srgbClr val="FFFFFF"/>
                </a:solidFill>
              </a:rPr>
              <a:t>GetManagers</a:t>
            </a:r>
            <a:r>
              <a:rPr lang="en" sz="1400">
                <a:solidFill>
                  <a:srgbClr val="FFFFFF"/>
                </a:solidFill>
              </a:rPr>
              <a:t>()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62" name="Google Shape;4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75" y="461425"/>
            <a:ext cx="5690875" cy="196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50"/>
          <p:cNvGrpSpPr/>
          <p:nvPr/>
        </p:nvGrpSpPr>
        <p:grpSpPr>
          <a:xfrm>
            <a:off x="4689486" y="4806950"/>
            <a:ext cx="4454445" cy="274500"/>
            <a:chOff x="3722577" y="4819350"/>
            <a:chExt cx="5486446" cy="274500"/>
          </a:xfrm>
        </p:grpSpPr>
        <p:sp>
          <p:nvSpPr>
            <p:cNvPr id="464" name="Google Shape;464;p50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465" name="Google Shape;465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50"/>
            <p:cNvSpPr txBox="1"/>
            <p:nvPr/>
          </p:nvSpPr>
          <p:spPr>
            <a:xfrm>
              <a:off x="3989622" y="4819350"/>
              <a:ext cx="52194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SELECT * FROM GetManagers();</a:t>
              </a:r>
              <a:endParaRPr b="1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67" name="Google Shape;46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975" y="2725300"/>
            <a:ext cx="2505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>
            <p:ph type="title"/>
          </p:nvPr>
        </p:nvSpPr>
        <p:spPr>
          <a:xfrm>
            <a:off x="777800" y="1352625"/>
            <a:ext cx="42732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473" name="Google Shape;473;p51"/>
          <p:cNvSpPr txBox="1"/>
          <p:nvPr>
            <p:ph idx="2" type="body"/>
          </p:nvPr>
        </p:nvSpPr>
        <p:spPr>
          <a:xfrm>
            <a:off x="5174225" y="1352625"/>
            <a:ext cx="3374400" cy="3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Front-end Tech: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ReactJS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Back-end Tech: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Java Spring Boot/ NodeJS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Database :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Microsoft SQL Server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Tools/IDEs: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Eclipse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SQL Server Management Studio 19</a:t>
            </a:r>
            <a:endParaRPr/>
          </a:p>
        </p:txBody>
      </p:sp>
      <p:pic>
        <p:nvPicPr>
          <p:cNvPr id="474" name="Google Shape;4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/>
          <p:nvPr>
            <p:ph type="title"/>
          </p:nvPr>
        </p:nvSpPr>
        <p:spPr>
          <a:xfrm>
            <a:off x="777800" y="1352625"/>
            <a:ext cx="42732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Enhancements</a:t>
            </a:r>
            <a:endParaRPr/>
          </a:p>
        </p:txBody>
      </p:sp>
      <p:sp>
        <p:nvSpPr>
          <p:cNvPr id="480" name="Google Shape;480;p52"/>
          <p:cNvSpPr txBox="1"/>
          <p:nvPr>
            <p:ph idx="2" type="body"/>
          </p:nvPr>
        </p:nvSpPr>
        <p:spPr>
          <a:xfrm>
            <a:off x="5162100" y="1862125"/>
            <a:ext cx="33744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Notifications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Comment Section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Team Collaboration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AWS S3 Bucket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sp>
        <p:nvSpPr>
          <p:cNvPr id="487" name="Google Shape;487;p53"/>
          <p:cNvSpPr txBox="1"/>
          <p:nvPr/>
        </p:nvSpPr>
        <p:spPr>
          <a:xfrm>
            <a:off x="7651800" y="4835375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Adiba Siddiqui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-109175" y="4835375"/>
            <a:ext cx="4257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666666"/>
                </a:highlight>
                <a:latin typeface="Lato"/>
                <a:ea typeface="Lato"/>
                <a:cs typeface="Lato"/>
                <a:sym typeface="Lato"/>
              </a:rPr>
              <a:t>https://github.com/adibagit/Ticketing-System/</a:t>
            </a:r>
            <a:endParaRPr>
              <a:solidFill>
                <a:schemeClr val="lt1"/>
              </a:solidFill>
              <a:highlight>
                <a:srgbClr val="666666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</a:t>
            </a:r>
            <a:r>
              <a:rPr lang="en"/>
              <a:t>r Types</a:t>
            </a:r>
            <a:endParaRPr sz="3000"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00" y="2119525"/>
            <a:ext cx="1682576" cy="168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783975" y="3960725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817975" y="3938075"/>
            <a:ext cx="253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Users who raise the ticket/complain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6200" y="2119525"/>
            <a:ext cx="1682576" cy="168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3564800" y="3938075"/>
            <a:ext cx="253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who pick and solve the ticket raised in their department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5">
            <a:alphaModFix/>
          </a:blip>
          <a:srcRect b="0" l="1418" r="1428" t="0"/>
          <a:stretch/>
        </p:blipFill>
        <p:spPr>
          <a:xfrm>
            <a:off x="6933675" y="2387550"/>
            <a:ext cx="1414550" cy="14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6484400" y="3938075"/>
            <a:ext cx="253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Manages whole system, assigns ticket to Employee and generate reports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Functionalities</a:t>
            </a:r>
            <a:endParaRPr sz="3000"/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729450" y="2329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Create/raised new ticket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Upload the images inside the ticket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Track the ticket progress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Cancel/modify the ticket if it has not been assigned yet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Reach to support desk for any queries (mail to admin)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807" y="15240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Employees</a:t>
            </a:r>
            <a:r>
              <a:rPr lang="en"/>
              <a:t> </a:t>
            </a:r>
            <a:r>
              <a:rPr lang="en"/>
              <a:t>Functionalities</a:t>
            </a:r>
            <a:endParaRPr sz="3000"/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727650" y="25717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Assign ticket to himself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View the list of all raised tickets and show who assigned to it.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Solve the ticket and Modify/change the status of ticket accordingly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</a:t>
            </a:r>
            <a:r>
              <a:rPr lang="en"/>
              <a:t>Functionalities</a:t>
            </a:r>
            <a:endParaRPr sz="3000"/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727650" y="25717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Generate  time/status/department/manager/user oriented reports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Assign a Ticket to department employees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Provide support desk for client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Search any keyword to view any profile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Add/Update/Delete Departments/Properties/Users/Employees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407" y="0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4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Data Flow Diagram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634786"/>
            <a:ext cx="6888449" cy="3448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4"/>
          <p:cNvGrpSpPr/>
          <p:nvPr/>
        </p:nvGrpSpPr>
        <p:grpSpPr>
          <a:xfrm>
            <a:off x="5408181" y="4819350"/>
            <a:ext cx="3812536" cy="274500"/>
            <a:chOff x="3722577" y="4819350"/>
            <a:chExt cx="5103113" cy="274500"/>
          </a:xfrm>
        </p:grpSpPr>
        <p:sp>
          <p:nvSpPr>
            <p:cNvPr id="198" name="Google Shape;198;p24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199" name="Google Shape;19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4"/>
            <p:cNvSpPr txBox="1"/>
            <p:nvPr/>
          </p:nvSpPr>
          <p:spPr>
            <a:xfrm>
              <a:off x="4149890" y="4819350"/>
              <a:ext cx="46758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Level 0 | Context Level DFD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407" y="2949925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5"/>
          <p:cNvSpPr txBox="1"/>
          <p:nvPr>
            <p:ph idx="4294967295" type="title"/>
          </p:nvPr>
        </p:nvSpPr>
        <p:spPr>
          <a:xfrm>
            <a:off x="346425" y="4747100"/>
            <a:ext cx="3054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Relationship </a:t>
            </a:r>
            <a:r>
              <a:rPr lang="en" sz="1400">
                <a:solidFill>
                  <a:srgbClr val="FFFFFF"/>
                </a:solidFill>
              </a:rPr>
              <a:t>Diagram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075" y="0"/>
            <a:ext cx="4553949" cy="477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5"/>
          <p:cNvGrpSpPr/>
          <p:nvPr/>
        </p:nvGrpSpPr>
        <p:grpSpPr>
          <a:xfrm>
            <a:off x="5408181" y="4819350"/>
            <a:ext cx="3812536" cy="274500"/>
            <a:chOff x="3722577" y="4819350"/>
            <a:chExt cx="5103113" cy="274500"/>
          </a:xfrm>
        </p:grpSpPr>
        <p:sp>
          <p:nvSpPr>
            <p:cNvPr id="210" name="Google Shape;210;p25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ic_lightbulb_green.png" id="211" name="Google Shape;21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5"/>
            <p:cNvSpPr txBox="1"/>
            <p:nvPr/>
          </p:nvSpPr>
          <p:spPr>
            <a:xfrm>
              <a:off x="4149890" y="4819350"/>
              <a:ext cx="46758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ERD :  https://github.com/adibagit/Ticketing-System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407" y="61575"/>
            <a:ext cx="1793593" cy="1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